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Давайте вспомним</a:t>
            </a:r>
            <a:r>
              <a:rPr lang="en-US" dirty="0" smtClean="0"/>
              <a:t>: </a:t>
            </a:r>
            <a:r>
              <a:rPr lang="ru-RU" dirty="0" smtClean="0"/>
              <a:t>какой треугольник называется прямоугольным?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819400"/>
            <a:ext cx="8077200" cy="25908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Треугольник, в котором один из углов прямой, называется прямоугольным.</a:t>
            </a:r>
            <a:endParaRPr lang="ru-RU" b="1" dirty="0"/>
          </a:p>
        </p:txBody>
      </p:sp>
      <p:pic>
        <p:nvPicPr>
          <p:cNvPr id="4" name="Рисунок 3" descr="--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4267200"/>
            <a:ext cx="3131908" cy="2112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--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5875108" cy="3962400"/>
          </a:xfrm>
          <a:prstGeom prst="rect">
            <a:avLst/>
          </a:prstGeom>
        </p:spPr>
      </p:pic>
      <p:sp>
        <p:nvSpPr>
          <p:cNvPr id="26" name="Заголовок 25"/>
          <p:cNvSpPr>
            <a:spLocks noGrp="1"/>
          </p:cNvSpPr>
          <p:nvPr>
            <p:ph type="title"/>
          </p:nvPr>
        </p:nvSpPr>
        <p:spPr>
          <a:xfrm>
            <a:off x="381000" y="4876800"/>
            <a:ext cx="7620000" cy="685800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/>
              <a:t>с – гипотенуза</a:t>
            </a:r>
            <a:br>
              <a:rPr lang="ru-RU" sz="4800" dirty="0" smtClean="0"/>
            </a:br>
            <a:r>
              <a:rPr lang="ru-RU" sz="4800" dirty="0" smtClean="0"/>
              <a:t>а, в - катеты</a:t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27" name="Заголовок 25"/>
          <p:cNvSpPr txBox="1">
            <a:spLocks/>
          </p:cNvSpPr>
          <p:nvPr/>
        </p:nvSpPr>
        <p:spPr>
          <a:xfrm>
            <a:off x="533400" y="4648200"/>
            <a:ext cx="7620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25"/>
          <p:cNvSpPr txBox="1">
            <a:spLocks/>
          </p:cNvSpPr>
          <p:nvPr/>
        </p:nvSpPr>
        <p:spPr>
          <a:xfrm>
            <a:off x="4343400" y="228600"/>
            <a:ext cx="43434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Как</a:t>
            </a:r>
            <a:r>
              <a:rPr kumimoji="0" lang="ru-RU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называется сторона с?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Стороны </a:t>
            </a:r>
            <a:r>
              <a:rPr kumimoji="0" lang="ru-RU" sz="4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а,в</a:t>
            </a:r>
            <a:r>
              <a:rPr kumimoji="0" lang="ru-RU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6303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Докажите, что треугольники равны.</a:t>
            </a:r>
            <a:br>
              <a:rPr lang="ru-RU" b="1" dirty="0" smtClean="0"/>
            </a:br>
            <a:endParaRPr lang="ru-RU" dirty="0"/>
          </a:p>
        </p:txBody>
      </p:sp>
      <p:grpSp>
        <p:nvGrpSpPr>
          <p:cNvPr id="3" name="Group 2"/>
          <p:cNvGrpSpPr>
            <a:grpSpLocks noGrp="1"/>
          </p:cNvGrpSpPr>
          <p:nvPr>
            <p:ph idx="1"/>
          </p:nvPr>
        </p:nvGrpSpPr>
        <p:grpSpPr bwMode="auto">
          <a:xfrm>
            <a:off x="457200" y="1600200"/>
            <a:ext cx="8229600" cy="4525963"/>
            <a:chOff x="192" y="240"/>
            <a:chExt cx="4080" cy="1872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480" y="480"/>
              <a:ext cx="1008" cy="1440"/>
            </a:xfrm>
            <a:prstGeom prst="rtTriangl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240" y="24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B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92" y="177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C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488" y="1776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A</a:t>
              </a: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816" y="1872"/>
              <a:ext cx="0" cy="96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432" y="1104"/>
              <a:ext cx="144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32" y="1152"/>
              <a:ext cx="144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 rot="-5396875">
              <a:off x="2544" y="624"/>
              <a:ext cx="1008" cy="1440"/>
            </a:xfrm>
            <a:prstGeom prst="rtTriangle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792" y="172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C</a:t>
              </a:r>
              <a:r>
                <a:rPr lang="ru-RU" baseline="-25000"/>
                <a:t>1</a:t>
              </a:r>
              <a:endParaRPr lang="ru-RU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792" y="624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A</a:t>
              </a:r>
              <a:r>
                <a:rPr lang="ru-RU" baseline="-25000"/>
                <a:t>1</a:t>
              </a:r>
              <a:endParaRPr lang="ru-RU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2064" y="1824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B</a:t>
              </a:r>
              <a:r>
                <a:rPr lang="ru-RU" baseline="-25000"/>
                <a:t>1</a:t>
              </a:r>
              <a:endParaRPr lang="ru-RU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3696" y="1488"/>
              <a:ext cx="19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rot="5014276" flipH="1">
              <a:off x="3048" y="1848"/>
              <a:ext cx="167" cy="2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rot="5014276" flipH="1">
              <a:off x="3144" y="1848"/>
              <a:ext cx="167" cy="2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480" y="177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624" y="1776"/>
              <a:ext cx="0" cy="14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3648" y="1728"/>
              <a:ext cx="0" cy="14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3648" y="1728"/>
              <a:ext cx="144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44</Words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Давайте вспомним: какой треугольник называется прямоугольным?</vt:lpstr>
      <vt:lpstr>с – гипотенуза а, в - катеты </vt:lpstr>
      <vt:lpstr>Докажите, что треугольники равны.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– гипотенуза а, в - катеты </dc:title>
  <dc:creator>1</dc:creator>
  <cp:lastModifiedBy>1</cp:lastModifiedBy>
  <cp:revision>2</cp:revision>
  <dcterms:created xsi:type="dcterms:W3CDTF">2020-06-16T10:57:28Z</dcterms:created>
  <dcterms:modified xsi:type="dcterms:W3CDTF">2020-06-16T11:17:22Z</dcterms:modified>
</cp:coreProperties>
</file>